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tableStyles" Target="tableStyle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807451"/>
            <a:ext cx="9144000" cy="5243098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434466"/>
            <a:ext cx="9144000" cy="5989068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589542"/>
            <a:ext cx="9144000" cy="5678915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SM-J410F</dc:creator>
  <dcterms:created xsi:type="dcterms:W3CDTF">2015-05-12T07:30:45Z</dcterms:created>
  <dcterms:modified xsi:type="dcterms:W3CDTF">2019-10-02T19:10:01Z</dcterms:modified>
</cp:coreProperties>
</file>